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6"/>
  </p:notesMasterIdLst>
  <p:sldIdLst>
    <p:sldId id="256" r:id="rId4"/>
    <p:sldId id="257" r:id="rId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6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952E06E-BD42-EAA2-AB89-A90D72072B73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AC5134F-5BDA-CE4D-DEDA-4F9EF7BF06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7E3192-6F9F-0D84-CF72-4F3D3C9F89E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6B5BAEE-9F2C-A49A-6DF4-51D4FA959C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378DDB7-9BA9-FEA2-A7FD-EB263EBF33A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4794927-7E11-1BAC-C687-5938DA25ED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7732B98F-8273-4758-A50B-DE36668D099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BD029D2-0306-7DEB-F33A-67EA06FF04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5A2A8C-DF20-4049-8B92-1A54FD083ADF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10B3CED9-59F6-0668-9703-2D13406E78A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AE493EC-3502-822B-D117-15E38537763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E98BC4B-2CE2-642B-291F-09E2EBBF48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B5632C-A36A-47F3-A5C1-4DE3AE162CFF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37730BD3-5D2E-AA57-23AF-6902E107A8E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1B3868D-71D9-BF4F-350F-459068EFA38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58156-F737-E0C8-7AB3-F6580370C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AA6030-3040-0438-7996-1550822DE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D8D4A-6FFB-156C-DA55-F8C86A2ABD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1D7DD0-1DEF-3199-B389-920E9D7342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D2AD6E-C777-5AB8-D6E7-4A739E9AB6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B5239E-028C-43E0-BC7F-9765EA5BF73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729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5EB06-27FE-76CF-BE34-3B886273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7E5AC1-D075-B600-C4C0-DD8B262B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6B238-64BE-703E-98BB-1204259AE7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9EB144-5A86-2CE2-2643-BA6DC35BE6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642B77-FACD-9CA7-CF0F-7F8342CA42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1BE7A0-BBB0-4A1B-9145-EF98EE6A9A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87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1B70598-7ED1-61D1-0C02-A022B9A25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5F2B09-ADA2-F711-4947-5B9DEB2F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2E9537-7A03-F4A6-AC8F-BB4000FEB1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514ADA-6FC0-A8BD-B0D0-B9E5359AB9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3C06F0-5316-319D-DB20-6269A178A8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D39755-910F-4247-9C44-1F33C2903D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73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831B9-9B59-DD2D-A122-81023A4B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D45A34-A3C3-C049-501E-CE9156DAFFB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817224-67E6-878C-E079-16B3BC1A0D3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334B80-C850-3701-917A-7429EEE50C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04FD344-6605-4414-B6D3-490306F2CDA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826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B230B-02B2-F70F-2569-C80E0435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3BFEBD-5252-C008-0F30-6E5064E59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301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516D6-3FEE-009D-94DC-051E0F71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D440A2-EDF9-3A1C-F487-F0C9D9CB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616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53CB5-BE1C-7DB4-F7C5-8710E13E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61334A-FCD6-C773-16A7-2EC7AF2B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659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366B-BB1F-4AEE-28C9-4A06AA96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E58464-E44A-DF7E-5E7E-90D4A4C5A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8BEDF7-568F-783D-A6FF-49EB5DB9C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9001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3A22E-432B-6968-8C79-FFA569CA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61DCEB-31AB-9547-84D0-EFD26F15A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519C74-FD85-9ADD-136B-8A56686AD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F23360-5DD7-35D3-3DCE-1CE1A351E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46E793-3637-B506-1FA8-CDD34F486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192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B8727-0052-7D9F-8718-026D6A64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0087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8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BC8CA-F777-FB2C-53B8-5C00D22F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C7EFC-24DE-42A4-0A2C-AC1E0C2D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C66733-C116-F87F-879B-5C5EEBA250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130891-5E38-90C3-03EB-3047C0432E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223F0F-D38F-78CB-8E0F-C82580AE0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31F2D4-ED44-4CCB-90B7-FD1AFA18F8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4626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63B13-AC34-202C-D561-1A92D3FD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322BB9-1181-5D07-56C3-80CE6BEB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D15AD2-D5DB-91EF-586A-A441CE35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216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A5894-FAF3-8EF4-8BC6-A9C950E0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2EA4A2-E51C-D9B4-CFA1-BCABA0098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8B9D85-9B6F-0766-DCFC-788A92A75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484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8DDD9-3200-7A35-67C0-71D2F4A2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5EDA17-17E5-B7C1-34B4-F18F18328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069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3AE124-BA97-806E-37C9-61C578AFB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980202-F7EE-1ABD-F492-08FFD6E2C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6676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23FD5-6C51-901D-0DE2-84DAAF118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99FAF3-7B3D-2236-021F-915F6F433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940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F1AE0-3D53-E226-9FF6-48D78E1E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DF596B-4973-0759-C435-240AC99C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219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DA72D-1399-D02C-C7C0-A34A10CB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2742F8-CC3A-40BC-1DE6-468E84D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3072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BFE36-A754-836D-293E-F8FCA145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E4A4C2-31F6-885C-A678-5EA4A2B92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8FCD3C-E282-AAA5-1A73-FB0BE635D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5019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D3204-5797-0B22-694F-5BC068E4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873439-5956-C8F1-0319-5664451C6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F6F5D6-C610-1F5C-2A6C-4271D2174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C99D4B-3B37-E408-C27A-C8E8E0899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117ECB-ECAC-90F5-EB7B-5F16E0724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255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F121D-708D-077A-4892-A0D21361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2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96A50-9FBD-5A1D-3BA1-F5218980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895851-F51B-CD3B-6D69-9C37E5C7A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B636E9-427B-F1B8-E42E-DE1CAC90C4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FF7AD1-B7D5-8215-843D-04425B73B4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40A04-FAA2-81B1-D0B4-CE1E804763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8B52AB-F94B-4B86-8D73-866F1302CF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8128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92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EA2ED-7CB2-00F5-EE81-85939EBC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04C6EB-2FCE-1EC7-C0F2-1E0CD904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DACA0C-33B9-C60D-3E54-173AB9886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2183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FBB9B-D379-FAEF-0522-FEF008C7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245A1F-EA00-BB2F-C4E0-B5941A865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3EB71C-1BE5-3B2E-ADCF-8EF089511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5308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E883E-01FA-BF88-2DFD-5A6E214E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26C7CF-1E13-6E96-EDD2-0664EC1D7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199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F030D3-5F6F-09FB-2759-08690BCA3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D2FA16-1FD3-0C8B-F495-77C18C3E7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61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5D2BA-3250-27B3-4BC0-EE16A82E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EFC318-9EA8-6235-E348-40DBC4AC7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FED5EE-2519-49FC-B129-2085BE4F9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FFB718-E86C-CF7C-1333-96CB3DA8A8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DBB37E-2378-1343-D3E4-385172B65D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6BF6F1-8BC9-2345-DC25-87684FEE3C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C292F6-D57B-4FD8-AB38-DCC5B59E7C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802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12A41-EFD5-B412-2B8E-93C3E59F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347B17-B444-320D-FE6C-3F6D91D37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DEDBE4-E058-C086-EDFC-D7BBFDBE0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387B88-4D7F-AD40-889C-428798B82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B74B52-3026-9360-3584-DF213DFDF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DE0B8FC-B8EF-5D07-421E-9221BB7F38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02AC8B-145B-352D-F136-F5E6632ECD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975EF2C-5609-64DD-D8F7-8A9628FB76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D4533E-B35A-492C-B34B-3A74F72BFC8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054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D3959-D499-AFBA-CEE6-233D112F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B72008-7822-A241-6D95-394D4D39CE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4CB7C5-4159-F5B5-AE82-1EDAC8C68C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308B4D-C9DA-68DE-F9DD-4C78AB0BF8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CDE897-8820-484D-BAA6-FB1366F0D59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52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77702B-F9F3-B2FA-0EDE-BF69787CEA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8852BB-26D9-677D-287A-B5A2F5A18F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22293A-8209-B65C-7392-ECAD79152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FD1CC0-63DD-4069-AA0A-77CA570026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03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6EB7B-C30B-00C4-287B-432F21EE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870348-F876-9690-80B1-9C67DC89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F6CC3E-4391-A734-4E58-01F66D4FA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9E3A66-C34B-E0A8-043D-894DDC5BA2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B2E2B8-D3DD-715D-7B0E-D4CD2B76F8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DDADA0-06B5-D27A-3CBE-B41EE093F3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D14BCB-0D2E-4943-B4A8-E226D61318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538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CE243-CE43-F5F9-F030-746C5C0B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47D582-1151-B8C0-0C5E-FC22A95C1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5777F6-4F07-CA3E-6458-24E53F872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CFEB7-21F5-61C6-72D7-AFA7DD6599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6D5EB4-A864-46C7-A0FA-12F9A6D15A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FFA444-6B13-7BC6-B0B2-05507644FF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767D54-8390-40E8-A3A8-A94DCA9C9D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639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0FD6628-A221-C6F7-0DD0-4FD59E170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BD36DA4-05BB-A7C0-7A23-215C99C00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EF1285-348E-6FEB-834A-48EFA979A2C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A37D6F-551A-6522-CBA1-450BC23CBF0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F71FC0-9026-8DBD-C3E2-A5181BE6FC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E56978D8-D653-4406-AC59-04F1E8690A1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5">
            <a:extLst>
              <a:ext uri="{FF2B5EF4-FFF2-40B4-BE49-F238E27FC236}">
                <a16:creationId xmlns:a16="http://schemas.microsoft.com/office/drawing/2014/main" id="{51FA50DE-D162-77AD-EF3D-7984B77A7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-144463"/>
            <a:ext cx="7559675" cy="7559676"/>
          </a:xfrm>
          <a:prstGeom prst="line">
            <a:avLst/>
          </a:prstGeom>
          <a:noFill/>
          <a:ln w="1260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C463E5BF-F393-AE5B-62C7-303447AEE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2525" y="-1588"/>
            <a:ext cx="7559675" cy="7562851"/>
          </a:xfrm>
          <a:prstGeom prst="line">
            <a:avLst/>
          </a:prstGeom>
          <a:noFill/>
          <a:ln w="1260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7" name="Oval 7">
            <a:extLst>
              <a:ext uri="{FF2B5EF4-FFF2-40B4-BE49-F238E27FC236}">
                <a16:creationId xmlns:a16="http://schemas.microsoft.com/office/drawing/2014/main" id="{0C296B89-52FD-47C8-A86F-69A76B52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3600450"/>
            <a:ext cx="71437" cy="714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B3870F08-5B65-47D3-9342-8D8EBFEB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5003" y="2123653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8468E93-2B4C-64E8-5E77-B044EEC3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44168" y="4667127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881E4174-5DD9-70D2-29A1-E0A03B83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3888" y="2268264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CCB4A40-EED7-8152-8444-808BC048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588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Benutzerdefiniert</PresentationFormat>
  <Paragraphs>2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Times New Roman</vt:lpstr>
      <vt:lpstr>Arial</vt:lpstr>
      <vt:lpstr>Microsoft YaHei</vt:lpstr>
      <vt:lpstr>Lucida Sans Unicode</vt:lpstr>
      <vt:lpstr>Office</vt:lpstr>
      <vt:lpstr>Office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Jens Tiburski MPZ</cp:lastModifiedBy>
  <cp:revision>8</cp:revision>
  <cp:lastPrinted>1601-01-01T00:00:00Z</cp:lastPrinted>
  <dcterms:created xsi:type="dcterms:W3CDTF">2017-06-12T11:46:18Z</dcterms:created>
  <dcterms:modified xsi:type="dcterms:W3CDTF">2022-11-11T10:29:45Z</dcterms:modified>
</cp:coreProperties>
</file>