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63" r:id="rId5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648"/>
    <a:srgbClr val="356969"/>
    <a:srgbClr val="02222C"/>
    <a:srgbClr val="6BC0A1"/>
    <a:srgbClr val="AC0000"/>
    <a:srgbClr val="CC0000"/>
    <a:srgbClr val="DCDCDC"/>
    <a:srgbClr val="E8E8E8"/>
    <a:srgbClr val="F3F3F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33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03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00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42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68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43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09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60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72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89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95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7D45-9D52-400A-A04C-5FFAA0AF46BC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1B96-66D7-488C-8118-F81066C9C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75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Weihnachtsbaum, Weihnachten, Baum enthält.&#10;&#10;Automatisch generierte Beschreibung">
            <a:extLst>
              <a:ext uri="{FF2B5EF4-FFF2-40B4-BE49-F238E27FC236}">
                <a16:creationId xmlns:a16="http://schemas.microsoft.com/office/drawing/2014/main" id="{CB82E191-0BFD-D601-D5DF-3D9A0D285B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/>
          <a:stretch/>
        </p:blipFill>
        <p:spPr>
          <a:xfrm>
            <a:off x="22" y="-215470"/>
            <a:ext cx="5327628" cy="59984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279E5B-D416-84AE-5E69-C329E3A9F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45" y="5985058"/>
            <a:ext cx="4628560" cy="1339472"/>
          </a:xfrm>
          <a:effectLst>
            <a:glow rad="101600">
              <a:srgbClr val="FACE42">
                <a:alpha val="48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anchor="t">
            <a:normAutofit fontScale="90000"/>
          </a:bodyPr>
          <a:lstStyle/>
          <a:p>
            <a:r>
              <a:rPr lang="de-DE" sz="5074" dirty="0">
                <a:solidFill>
                  <a:srgbClr val="C8841B"/>
                </a:solidFill>
                <a:latin typeface="CoventryScriptFLF" panose="02000603030000020002" pitchFamily="2" charset="0"/>
                <a:cs typeface="Vijaya" panose="02020604020202020204" pitchFamily="18" charset="0"/>
              </a:rPr>
              <a:t>Frohe Weihnachten!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-Modell 3">
                <a:extLst>
                  <a:ext uri="{FF2B5EF4-FFF2-40B4-BE49-F238E27FC236}">
                    <a16:creationId xmlns:a16="http://schemas.microsoft.com/office/drawing/2014/main" id="{53273C2A-E07D-4B63-BD3E-81108D857B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7686435"/>
                  </p:ext>
                </p:extLst>
              </p:nvPr>
            </p:nvGraphicFramePr>
            <p:xfrm>
              <a:off x="600728" y="633855"/>
              <a:ext cx="1609990" cy="158607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609990" cy="1586078"/>
                    </a:xfrm>
                    <a:prstGeom prst="rect">
                      <a:avLst/>
                    </a:prstGeom>
                  </am3d:spPr>
                  <am3d:camera>
                    <am3d:pos x="0" y="0" z="663289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463867" d="1000000"/>
                    <am3d:preTrans dx="1483" dy="-806096" dz="-268805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z="162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3678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-Modell 3">
                <a:extLst>
                  <a:ext uri="{FF2B5EF4-FFF2-40B4-BE49-F238E27FC236}">
                    <a16:creationId xmlns:a16="http://schemas.microsoft.com/office/drawing/2014/main" id="{53273C2A-E07D-4B63-BD3E-81108D857B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728" y="633855"/>
                <a:ext cx="1609990" cy="1586078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happy-santa-127421">
            <a:hlinkClick r:id="" action="ppaction://media"/>
            <a:extLst>
              <a:ext uri="{FF2B5EF4-FFF2-40B4-BE49-F238E27FC236}">
                <a16:creationId xmlns:a16="http://schemas.microsoft.com/office/drawing/2014/main" id="{E6DAF488-6C5F-432A-AA25-D25E3E700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9545" y="5985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6A648"/>
            </a:gs>
            <a:gs pos="94000">
              <a:srgbClr val="BC7A1A"/>
            </a:gs>
            <a:gs pos="29000">
              <a:srgbClr val="E39B31"/>
            </a:gs>
            <a:gs pos="47000">
              <a:srgbClr val="C8841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chneeflocke mit einfarbiger Füllung">
            <a:extLst>
              <a:ext uri="{FF2B5EF4-FFF2-40B4-BE49-F238E27FC236}">
                <a16:creationId xmlns:a16="http://schemas.microsoft.com/office/drawing/2014/main" id="{1559616E-6CC2-9ED2-7289-D230CD0D6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4198" y="2970212"/>
            <a:ext cx="1619250" cy="16192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417DC8-6B65-417B-BBB9-DAEA40A0C8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98" y="944696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3F0A950-C710-4DF9-81F8-127F2101F2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8" y="4995728"/>
            <a:ext cx="1704714" cy="1712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5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929C70BF-A825-9A1E-0CEF-71ADA9E99372}"/>
              </a:ext>
            </a:extLst>
          </p:cNvPr>
          <p:cNvSpPr>
            <a:spLocks/>
          </p:cNvSpPr>
          <p:nvPr/>
        </p:nvSpPr>
        <p:spPr>
          <a:xfrm>
            <a:off x="346415" y="270589"/>
            <a:ext cx="4062541" cy="7289086"/>
          </a:xfrm>
          <a:prstGeom prst="rect">
            <a:avLst/>
          </a:prstGeom>
        </p:spPr>
        <p:txBody>
          <a:bodyPr/>
          <a:lstStyle/>
          <a:p>
            <a:pPr defTabSz="314119">
              <a:spcAft>
                <a:spcPts val="634"/>
              </a:spcAft>
            </a:pPr>
            <a:r>
              <a:rPr lang="de-DE" sz="3600" dirty="0">
                <a:latin typeface="CoventryScriptFLF" panose="02000603030000020002" pitchFamily="2" charset="0"/>
              </a:rPr>
              <a:t>Frohe Weihnachten und ein gesegnetes Jahr wünscht Dir, liebe Maria Mustermann, von ganzem Herzen</a:t>
            </a:r>
          </a:p>
          <a:p>
            <a:pPr defTabSz="314119">
              <a:spcAft>
                <a:spcPts val="634"/>
              </a:spcAft>
            </a:pPr>
            <a:endParaRPr lang="de-DE" sz="3600" dirty="0">
              <a:latin typeface="CoventryScriptFLF" panose="02000603030000020002" pitchFamily="2" charset="0"/>
            </a:endParaRPr>
          </a:p>
          <a:p>
            <a:pPr defTabSz="314119">
              <a:spcAft>
                <a:spcPts val="634"/>
              </a:spcAft>
            </a:pPr>
            <a:r>
              <a:rPr lang="de-DE" sz="3600" dirty="0">
                <a:latin typeface="CoventryScriptFLF" panose="02000603030000020002" pitchFamily="2" charset="0"/>
              </a:rPr>
              <a:t>Dein Max Mustermann</a:t>
            </a:r>
            <a:endParaRPr lang="de-DE" sz="5400" dirty="0">
              <a:latin typeface="CoventryScriptFLF" panose="0200060303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FA9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AB13246-5649-A1B2-6ABE-AA59612FA259}"/>
              </a:ext>
            </a:extLst>
          </p:cNvPr>
          <p:cNvSpPr txBox="1"/>
          <p:nvPr/>
        </p:nvSpPr>
        <p:spPr>
          <a:xfrm>
            <a:off x="744009" y="6404575"/>
            <a:ext cx="3839632" cy="38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0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MPZ LKL Borna </a:t>
            </a:r>
          </a:p>
        </p:txBody>
      </p:sp>
    </p:spTree>
    <p:extLst>
      <p:ext uri="{BB962C8B-B14F-4D97-AF65-F5344CB8AC3E}">
        <p14:creationId xmlns:p14="http://schemas.microsoft.com/office/powerpoint/2010/main" val="36301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Benutzerdefiniert</PresentationFormat>
  <Paragraphs>5</Paragraphs>
  <Slides>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CoventryScriptFLF</vt:lpstr>
      <vt:lpstr>Office</vt:lpstr>
      <vt:lpstr>Frohe Weihnachten!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Frohe Weihnachten!</dc:title>
  <dc:creator>Huw Morris</dc:creator>
  <cp:lastModifiedBy>Michael Schneider</cp:lastModifiedBy>
  <cp:revision>17</cp:revision>
  <dcterms:created xsi:type="dcterms:W3CDTF">2023-12-06T12:53:21Z</dcterms:created>
  <dcterms:modified xsi:type="dcterms:W3CDTF">2023-12-07T10:59:04Z</dcterms:modified>
</cp:coreProperties>
</file>