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71" r:id="rId6"/>
    <p:sldId id="270" r:id="rId7"/>
    <p:sldId id="256" r:id="rId8"/>
    <p:sldId id="263" r:id="rId9"/>
    <p:sldId id="260" r:id="rId10"/>
    <p:sldId id="261" r:id="rId11"/>
    <p:sldId id="262" r:id="rId12"/>
    <p:sldId id="264" r:id="rId13"/>
    <p:sldId id="269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9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EDEAB-0BF9-49D6-9A23-C5FBE1C52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01B9911-B828-4015-A41D-A8536C72E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603AF8-716E-4D08-B2D6-4551E5B5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CBAD46-2D4E-42E3-8D11-387790853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0812F9-F3F3-4DEF-9DB3-E2BF9AC2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715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181FC-0A13-4B25-9B0A-98D22BD4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4620EE0-0D4D-4767-B9D3-089898F11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5A7D61-A4F8-490F-9807-C2E54F79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C74867-7CFA-4AC3-B99C-A61C938C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ABD1CB-F59F-46AF-8255-BCAE8723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0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42D3221-9FFF-4AF8-8CA8-6A8F23C67F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2B1300-DA8F-4604-AD41-228EA4489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736E76-CB50-4153-B33E-9087344B0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754E2D-CC46-4F2E-9F3D-7CB637FE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43C2E6-2022-4D27-9CA2-2FC162F2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16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F7975-3152-4D0D-95B9-F062CC8AF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FD5300-6E77-43CD-8783-C7BBC4E0C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031C88-B2C4-4069-95F9-02C616EB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6C5CC8-DEBB-489A-A8A0-B5F8EE50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1EFC3C-0206-4E59-B6F8-80A51879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12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20F0E-CE6D-4098-9985-96202DD5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3B7C8-830A-4A10-A706-F388DE137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3D1161-9142-4ECC-9FFF-CDF676F67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874F44-3CC9-4374-9F53-CB0CA9CF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630E88-5CA0-4EC7-8735-10A62E17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20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AC41FD-BA60-4F30-AD31-CEF5E54D0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5D980D-B1ED-4406-B8FC-CFA284388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5169F15-7CA1-4A0C-B043-74602671B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A7C534-AC66-4879-9C41-F4DB911F4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B0997F-E0F2-4EA3-AC6B-AEC0C393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6DE220-213F-43B0-BDFB-20D2D2168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16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91E27-E55A-47C6-B13F-207519026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30B34B-3276-4826-96AF-9EA7DF55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8AEDB1-12E8-425F-9A34-00AFC85A4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B60AD5-C9FF-46FB-AE6E-5712D5E3D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5EF504-4569-4C1F-9195-AA4479E15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9EAAA7A-710F-4927-8796-F6AB8335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D90B8AB-2C35-447F-AEBE-4E967607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416F11A-F41E-4AD3-B367-29CCAD76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76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18A51D-DACC-482E-9C7E-158E5857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83D394-5258-4DF9-B274-3833D9A07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5C7710-E127-4C6B-8221-027AE1FA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E886D4-8410-4577-AF2B-1410950A1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85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6028819-55A6-4866-9DFB-7976F3AD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66913DA-D995-4DF5-BEE1-8DEB80B95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2701C2-8132-4816-8ADC-C98CB92C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23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B162E-ABB1-4F1D-BD86-905F7CD2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A5BB4F-6C93-4D5C-A911-8C8B69AE2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83F952-DFF1-4D3D-87AE-929E00BEE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BA8106-4438-4296-AE69-01266DB6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A17631-1945-4253-A995-7805675B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2A5815-3EFB-4EF3-887C-AB75A738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43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CA7A5-1A13-4E8A-A2E8-2507A24F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F34742C-0CF4-4913-AC5D-E13505F18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AF44B5D-7853-4640-900F-EE071AF41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96C4AC-E2C8-42C6-9358-01EE7C56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EB60B8F-F29E-4290-B4F3-30BFEAD9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EC2A2B-61AE-4812-BD16-02DCA61E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65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1F5C5EF-037F-4ED5-A138-EF708672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3BAD37-5927-4635-B7C6-774BB0615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6243C9-A14F-47B3-BD61-6CE48E400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8D69F-C38E-4C12-B91D-6806DCB91669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B0F414-8EC1-4FBE-880E-E9012D268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ABB51F-09D5-4E89-B04C-583865D7B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2BBF-8406-4E48-85EB-0C4EFE36AD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80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-Modell 3">
                <a:extLst>
                  <a:ext uri="{FF2B5EF4-FFF2-40B4-BE49-F238E27FC236}">
                    <a16:creationId xmlns:a16="http://schemas.microsoft.com/office/drawing/2014/main" id="{F7BA318E-4DDC-426B-BC6C-FBA981CA5F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75288903"/>
                  </p:ext>
                </p:extLst>
              </p:nvPr>
            </p:nvGraphicFramePr>
            <p:xfrm>
              <a:off x="2947036" y="60977"/>
              <a:ext cx="6305109" cy="674322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305109" cy="6743229"/>
                    </a:xfrm>
                    <a:prstGeom prst="rect">
                      <a:avLst/>
                    </a:prstGeom>
                  </am3d:spPr>
                  <am3d:camera>
                    <am3d:pos x="0" y="0" z="814689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5" d="1000000"/>
                    <am3d:preTrans dx="-33" dy="0" dz="-17999932"/>
                    <am3d:scale>
                      <am3d:sx n="1000000" d="1000000"/>
                      <am3d:sy n="1000000" d="1000000"/>
                      <am3d:sz n="1000000" d="1000000"/>
                    </am3d:scale>
                    <am3d:rot ax="8700000" ay="1800000" az="9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724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-Modell 3">
                <a:extLst>
                  <a:ext uri="{FF2B5EF4-FFF2-40B4-BE49-F238E27FC236}">
                    <a16:creationId xmlns:a16="http://schemas.microsoft.com/office/drawing/2014/main" id="{F7BA318E-4DDC-426B-BC6C-FBA981CA5F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7036" y="60977"/>
                <a:ext cx="6305109" cy="674322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B7B0480B-A286-40CB-8FEE-F9523CAA852E}"/>
              </a:ext>
            </a:extLst>
          </p:cNvPr>
          <p:cNvSpPr txBox="1"/>
          <p:nvPr/>
        </p:nvSpPr>
        <p:spPr>
          <a:xfrm>
            <a:off x="0" y="-11668"/>
            <a:ext cx="199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1999471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6290464"/>
                  </p:ext>
                </p:extLst>
              </p:nvPr>
            </p:nvGraphicFramePr>
            <p:xfrm rot="16200000">
              <a:off x="3567206" y="-1529772"/>
              <a:ext cx="5057585" cy="9917542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5057585" cy="9917542"/>
                    </a:xfrm>
                    <a:prstGeom prst="rect">
                      <a:avLst/>
                    </a:prstGeom>
                  </am3d:spPr>
                  <am3d:camera>
                    <am3d:pos x="0" y="0" z="57296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54375" d="1000000"/>
                    <am3d:preTrans dx="50891" dy="-7809384" dz="472844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4112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567206" y="-1529772"/>
                <a:ext cx="5057585" cy="991754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3C2E6916-69CA-4649-AD7D-BA68C8EC2217}"/>
              </a:ext>
            </a:extLst>
          </p:cNvPr>
          <p:cNvSpPr txBox="1"/>
          <p:nvPr/>
        </p:nvSpPr>
        <p:spPr>
          <a:xfrm>
            <a:off x="0" y="-1166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Draufsicht</a:t>
            </a:r>
          </a:p>
        </p:txBody>
      </p:sp>
    </p:spTree>
    <p:extLst>
      <p:ext uri="{BB962C8B-B14F-4D97-AF65-F5344CB8AC3E}">
        <p14:creationId xmlns:p14="http://schemas.microsoft.com/office/powerpoint/2010/main" val="424692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45295192"/>
                  </p:ext>
                </p:extLst>
              </p:nvPr>
            </p:nvGraphicFramePr>
            <p:xfrm rot="16200000">
              <a:off x="3133150" y="-1396522"/>
              <a:ext cx="5925696" cy="9651042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5925696" cy="9651042"/>
                    </a:xfrm>
                    <a:prstGeom prst="rect">
                      <a:avLst/>
                    </a:prstGeom>
                  </am3d:spPr>
                  <am3d:camera>
                    <am3d:pos x="0" y="0" z="57296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54375" d="1000000"/>
                    <am3d:preTrans dx="50891" dy="-7809384" dz="472844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4112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133150" y="-1396522"/>
                <a:ext cx="5925696" cy="965104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49F982FC-CB8F-42BA-B27B-86273C5E2997}"/>
              </a:ext>
            </a:extLst>
          </p:cNvPr>
          <p:cNvSpPr txBox="1"/>
          <p:nvPr/>
        </p:nvSpPr>
        <p:spPr>
          <a:xfrm>
            <a:off x="0" y="-1166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Von unten</a:t>
            </a:r>
          </a:p>
        </p:txBody>
      </p:sp>
    </p:spTree>
    <p:extLst>
      <p:ext uri="{BB962C8B-B14F-4D97-AF65-F5344CB8AC3E}">
        <p14:creationId xmlns:p14="http://schemas.microsoft.com/office/powerpoint/2010/main" val="2993035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3806412"/>
                  </p:ext>
                </p:extLst>
              </p:nvPr>
            </p:nvGraphicFramePr>
            <p:xfrm>
              <a:off x="2146300" y="30423"/>
              <a:ext cx="7934755" cy="682757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934755" cy="6827578"/>
                    </a:xfrm>
                    <a:prstGeom prst="rect">
                      <a:avLst/>
                    </a:prstGeom>
                  </am3d:spPr>
                  <am3d:camera>
                    <am3d:pos x="0" y="0" z="57296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54375" d="1000000"/>
                    <am3d:preTrans dx="50891" dy="-7809384" dz="4728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0260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6300" y="30423"/>
                <a:ext cx="7934755" cy="682757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73C65091-4F12-443E-BD90-758AE5ACC5F0}"/>
              </a:ext>
            </a:extLst>
          </p:cNvPr>
          <p:cNvSpPr txBox="1"/>
          <p:nvPr/>
        </p:nvSpPr>
        <p:spPr>
          <a:xfrm>
            <a:off x="0" y="-1166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944612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-Modell 3">
                <a:extLst>
                  <a:ext uri="{FF2B5EF4-FFF2-40B4-BE49-F238E27FC236}">
                    <a16:creationId xmlns:a16="http://schemas.microsoft.com/office/drawing/2014/main" id="{57E00EF5-4FA5-4806-9695-E1BFB0D814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0664844"/>
                  </p:ext>
                </p:extLst>
              </p:nvPr>
            </p:nvGraphicFramePr>
            <p:xfrm>
              <a:off x="4186608" y="1605316"/>
              <a:ext cx="3818780" cy="36473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18780" cy="3647363"/>
                    </a:xfrm>
                    <a:prstGeom prst="rect">
                      <a:avLst/>
                    </a:prstGeom>
                  </am3d:spPr>
                  <am3d:camera>
                    <am3d:pos x="0" y="0" z="665478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55" d="1000000"/>
                    <am3d:preTrans dx="-2" dy="-18005763" dz="-743071"/>
                    <am3d:scale>
                      <am3d:sx n="1000000" d="1000000"/>
                      <am3d:sy n="1000000" d="1000000"/>
                      <am3d:sz n="1000000" d="1000000"/>
                    </am3d:scale>
                    <am3d:rot ax="2248407" ay="-1905557" az="-133943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-Modell 3">
                <a:extLst>
                  <a:ext uri="{FF2B5EF4-FFF2-40B4-BE49-F238E27FC236}">
                    <a16:creationId xmlns:a16="http://schemas.microsoft.com/office/drawing/2014/main" id="{57E00EF5-4FA5-4806-9695-E1BFB0D814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6608" y="1605316"/>
                <a:ext cx="3818780" cy="364736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DF4D1EEE-0C8D-43E5-B217-EFBEB46C6669}"/>
              </a:ext>
            </a:extLst>
          </p:cNvPr>
          <p:cNvSpPr txBox="1"/>
          <p:nvPr/>
        </p:nvSpPr>
        <p:spPr>
          <a:xfrm>
            <a:off x="0" y="-1166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Avatar</a:t>
            </a:r>
          </a:p>
        </p:txBody>
      </p:sp>
    </p:spTree>
    <p:extLst>
      <p:ext uri="{BB962C8B-B14F-4D97-AF65-F5344CB8AC3E}">
        <p14:creationId xmlns:p14="http://schemas.microsoft.com/office/powerpoint/2010/main" val="1605506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odell 3">
                <a:extLst>
                  <a:ext uri="{FF2B5EF4-FFF2-40B4-BE49-F238E27FC236}">
                    <a16:creationId xmlns:a16="http://schemas.microsoft.com/office/drawing/2014/main" id="{57E00EF5-4FA5-4806-9695-E1BFB0D814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6680317"/>
                  </p:ext>
                </p:extLst>
              </p:nvPr>
            </p:nvGraphicFramePr>
            <p:xfrm>
              <a:off x="4348501" y="1576746"/>
              <a:ext cx="3494993" cy="370450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494993" cy="3704502"/>
                    </a:xfrm>
                    <a:prstGeom prst="rect">
                      <a:avLst/>
                    </a:prstGeom>
                  </am3d:spPr>
                  <am3d:camera>
                    <am3d:pos x="0" y="0" z="665478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55" d="1000000"/>
                    <am3d:preTrans dx="-2" dy="-18005763" dz="-74307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odell 3">
                <a:extLst>
                  <a:ext uri="{FF2B5EF4-FFF2-40B4-BE49-F238E27FC236}">
                    <a16:creationId xmlns:a16="http://schemas.microsoft.com/office/drawing/2014/main" id="{57E00EF5-4FA5-4806-9695-E1BFB0D814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8501" y="1576746"/>
                <a:ext cx="3494993" cy="370450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DF4D1EEE-0C8D-43E5-B217-EFBEB46C6669}"/>
              </a:ext>
            </a:extLst>
          </p:cNvPr>
          <p:cNvSpPr txBox="1"/>
          <p:nvPr/>
        </p:nvSpPr>
        <p:spPr>
          <a:xfrm>
            <a:off x="0" y="-1166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Avatar</a:t>
            </a:r>
          </a:p>
        </p:txBody>
      </p:sp>
    </p:spTree>
    <p:extLst>
      <p:ext uri="{BB962C8B-B14F-4D97-AF65-F5344CB8AC3E}">
        <p14:creationId xmlns:p14="http://schemas.microsoft.com/office/powerpoint/2010/main" val="1896271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odell 3">
                <a:extLst>
                  <a:ext uri="{FF2B5EF4-FFF2-40B4-BE49-F238E27FC236}">
                    <a16:creationId xmlns:a16="http://schemas.microsoft.com/office/drawing/2014/main" id="{57E00EF5-4FA5-4806-9695-E1BFB0D814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4970821"/>
                  </p:ext>
                </p:extLst>
              </p:nvPr>
            </p:nvGraphicFramePr>
            <p:xfrm>
              <a:off x="5700787" y="1529130"/>
              <a:ext cx="790421" cy="379973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90421" cy="3799734"/>
                    </a:xfrm>
                    <a:prstGeom prst="rect">
                      <a:avLst/>
                    </a:prstGeom>
                  </am3d:spPr>
                  <am3d:camera>
                    <am3d:pos x="0" y="0" z="665478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55" d="1000000"/>
                    <am3d:preTrans dx="-2" dy="-18005763" dz="-743071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odell 3">
                <a:extLst>
                  <a:ext uri="{FF2B5EF4-FFF2-40B4-BE49-F238E27FC236}">
                    <a16:creationId xmlns:a16="http://schemas.microsoft.com/office/drawing/2014/main" id="{57E00EF5-4FA5-4806-9695-E1BFB0D814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0787" y="1529130"/>
                <a:ext cx="790421" cy="379973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DF4D1EEE-0C8D-43E5-B217-EFBEB46C6669}"/>
              </a:ext>
            </a:extLst>
          </p:cNvPr>
          <p:cNvSpPr txBox="1"/>
          <p:nvPr/>
        </p:nvSpPr>
        <p:spPr>
          <a:xfrm>
            <a:off x="0" y="-1166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Avatar</a:t>
            </a:r>
          </a:p>
        </p:txBody>
      </p:sp>
    </p:spTree>
    <p:extLst>
      <p:ext uri="{BB962C8B-B14F-4D97-AF65-F5344CB8AC3E}">
        <p14:creationId xmlns:p14="http://schemas.microsoft.com/office/powerpoint/2010/main" val="347158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-Modell 3">
                <a:extLst>
                  <a:ext uri="{FF2B5EF4-FFF2-40B4-BE49-F238E27FC236}">
                    <a16:creationId xmlns:a16="http://schemas.microsoft.com/office/drawing/2014/main" id="{57E00EF5-4FA5-4806-9695-E1BFB0D8144E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186608" y="1605316"/>
              <a:ext cx="3818780" cy="36473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18780" cy="3647363"/>
                    </a:xfrm>
                    <a:prstGeom prst="rect">
                      <a:avLst/>
                    </a:prstGeom>
                  </am3d:spPr>
                  <am3d:camera>
                    <am3d:pos x="0" y="0" z="665478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55" d="1000000"/>
                    <am3d:preTrans dx="-2" dy="-18005763" dz="-743071"/>
                    <am3d:scale>
                      <am3d:sx n="1000000" d="1000000"/>
                      <am3d:sy n="1000000" d="1000000"/>
                      <am3d:sz n="1000000" d="1000000"/>
                    </am3d:scale>
                    <am3d:rot ax="2248407" ay="-1905557" az="-133943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-Modell 3">
                <a:extLst>
                  <a:ext uri="{FF2B5EF4-FFF2-40B4-BE49-F238E27FC236}">
                    <a16:creationId xmlns:a16="http://schemas.microsoft.com/office/drawing/2014/main" id="{57E00EF5-4FA5-4806-9695-E1BFB0D814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6608" y="1605316"/>
                <a:ext cx="3818780" cy="364736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DF4D1EEE-0C8D-43E5-B217-EFBEB46C6669}"/>
              </a:ext>
            </a:extLst>
          </p:cNvPr>
          <p:cNvSpPr txBox="1"/>
          <p:nvPr/>
        </p:nvSpPr>
        <p:spPr>
          <a:xfrm>
            <a:off x="0" y="-1166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Avatar</a:t>
            </a:r>
          </a:p>
        </p:txBody>
      </p:sp>
    </p:spTree>
    <p:extLst>
      <p:ext uri="{BB962C8B-B14F-4D97-AF65-F5344CB8AC3E}">
        <p14:creationId xmlns:p14="http://schemas.microsoft.com/office/powerpoint/2010/main" val="2783112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-Modell 3">
                <a:extLst>
                  <a:ext uri="{FF2B5EF4-FFF2-40B4-BE49-F238E27FC236}">
                    <a16:creationId xmlns:a16="http://schemas.microsoft.com/office/drawing/2014/main" id="{F7BA318E-4DDC-426B-BC6C-FBA981CA5F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8907823"/>
                  </p:ext>
                </p:extLst>
              </p:nvPr>
            </p:nvGraphicFramePr>
            <p:xfrm>
              <a:off x="2674360" y="7193"/>
              <a:ext cx="6850454" cy="68507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850454" cy="6850790"/>
                    </a:xfrm>
                    <a:prstGeom prst="rect">
                      <a:avLst/>
                    </a:prstGeom>
                  </am3d:spPr>
                  <am3d:camera>
                    <am3d:pos x="0" y="0" z="814689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5" d="1000000"/>
                    <am3d:preTrans dx="-33" dy="0" dz="-17999932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 ay="16200000" az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7245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-Modell 3">
                <a:extLst>
                  <a:ext uri="{FF2B5EF4-FFF2-40B4-BE49-F238E27FC236}">
                    <a16:creationId xmlns:a16="http://schemas.microsoft.com/office/drawing/2014/main" id="{F7BA318E-4DDC-426B-BC6C-FBA981CA5F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4360" y="7193"/>
                <a:ext cx="6850454" cy="685079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FA719BAF-F929-4AB1-9D2A-711F312D0586}"/>
              </a:ext>
            </a:extLst>
          </p:cNvPr>
          <p:cNvSpPr txBox="1"/>
          <p:nvPr/>
        </p:nvSpPr>
        <p:spPr>
          <a:xfrm>
            <a:off x="0" y="-11668"/>
            <a:ext cx="285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Frontansicht</a:t>
            </a:r>
          </a:p>
        </p:txBody>
      </p:sp>
    </p:spTree>
    <p:extLst>
      <p:ext uri="{BB962C8B-B14F-4D97-AF65-F5344CB8AC3E}">
        <p14:creationId xmlns:p14="http://schemas.microsoft.com/office/powerpoint/2010/main" val="1883220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-Modell 3">
                <a:extLst>
                  <a:ext uri="{FF2B5EF4-FFF2-40B4-BE49-F238E27FC236}">
                    <a16:creationId xmlns:a16="http://schemas.microsoft.com/office/drawing/2014/main" id="{F7BA318E-4DDC-426B-BC6C-FBA981CA5F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30244908"/>
                  </p:ext>
                </p:extLst>
              </p:nvPr>
            </p:nvGraphicFramePr>
            <p:xfrm>
              <a:off x="2692728" y="26058"/>
              <a:ext cx="6813716" cy="681305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813716" cy="6813058"/>
                    </a:xfrm>
                    <a:prstGeom prst="rect">
                      <a:avLst/>
                    </a:prstGeom>
                  </am3d:spPr>
                  <am3d:camera>
                    <am3d:pos x="0" y="0" z="814689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5" d="1000000"/>
                    <am3d:preTrans dx="-33" dy="0" dz="-17999932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20" az="-539884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7244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-Modell 3">
                <a:extLst>
                  <a:ext uri="{FF2B5EF4-FFF2-40B4-BE49-F238E27FC236}">
                    <a16:creationId xmlns:a16="http://schemas.microsoft.com/office/drawing/2014/main" id="{F7BA318E-4DDC-426B-BC6C-FBA981CA5F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92728" y="26058"/>
                <a:ext cx="6813716" cy="681305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FA719BAF-F929-4AB1-9D2A-711F312D0586}"/>
              </a:ext>
            </a:extLst>
          </p:cNvPr>
          <p:cNvSpPr txBox="1"/>
          <p:nvPr/>
        </p:nvSpPr>
        <p:spPr>
          <a:xfrm>
            <a:off x="-1" y="-11668"/>
            <a:ext cx="2505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Draufsicht</a:t>
            </a:r>
          </a:p>
        </p:txBody>
      </p:sp>
    </p:spTree>
    <p:extLst>
      <p:ext uri="{BB962C8B-B14F-4D97-AF65-F5344CB8AC3E}">
        <p14:creationId xmlns:p14="http://schemas.microsoft.com/office/powerpoint/2010/main" val="3117628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-Modell 3">
                <a:extLst>
                  <a:ext uri="{FF2B5EF4-FFF2-40B4-BE49-F238E27FC236}">
                    <a16:creationId xmlns:a16="http://schemas.microsoft.com/office/drawing/2014/main" id="{F7BA318E-4DDC-426B-BC6C-FBA981CA5F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7483396"/>
                  </p:ext>
                </p:extLst>
              </p:nvPr>
            </p:nvGraphicFramePr>
            <p:xfrm>
              <a:off x="2674184" y="7186"/>
              <a:ext cx="6850800" cy="685079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850800" cy="6850798"/>
                    </a:xfrm>
                    <a:prstGeom prst="rect">
                      <a:avLst/>
                    </a:prstGeom>
                  </am3d:spPr>
                  <am3d:camera>
                    <am3d:pos x="0" y="0" z="814689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5" d="1000000"/>
                    <am3d:preTrans dx="-33" dy="0" dz="-17999932"/>
                    <am3d:scale>
                      <am3d:sx n="1000000" d="1000000"/>
                      <am3d:sy n="1000000" d="1000000"/>
                      <am3d:sz n="1000000" d="1000000"/>
                    </am3d:scale>
                    <am3d:rot az="-5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7244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-Modell 3">
                <a:extLst>
                  <a:ext uri="{FF2B5EF4-FFF2-40B4-BE49-F238E27FC236}">
                    <a16:creationId xmlns:a16="http://schemas.microsoft.com/office/drawing/2014/main" id="{F7BA318E-4DDC-426B-BC6C-FBA981CA5F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4184" y="7186"/>
                <a:ext cx="6850800" cy="685079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FA719BAF-F929-4AB1-9D2A-711F312D0586}"/>
              </a:ext>
            </a:extLst>
          </p:cNvPr>
          <p:cNvSpPr txBox="1"/>
          <p:nvPr/>
        </p:nvSpPr>
        <p:spPr>
          <a:xfrm>
            <a:off x="-1" y="-11668"/>
            <a:ext cx="3019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Seitenansicht</a:t>
            </a:r>
          </a:p>
        </p:txBody>
      </p:sp>
    </p:spTree>
    <p:extLst>
      <p:ext uri="{BB962C8B-B14F-4D97-AF65-F5344CB8AC3E}">
        <p14:creationId xmlns:p14="http://schemas.microsoft.com/office/powerpoint/2010/main" val="239984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-Modell 3">
                <a:extLst>
                  <a:ext uri="{FF2B5EF4-FFF2-40B4-BE49-F238E27FC236}">
                    <a16:creationId xmlns:a16="http://schemas.microsoft.com/office/drawing/2014/main" id="{F7BA318E-4DDC-426B-BC6C-FBA981CA5F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47036" y="60977"/>
              <a:ext cx="6305109" cy="674322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305109" cy="6743229"/>
                    </a:xfrm>
                    <a:prstGeom prst="rect">
                      <a:avLst/>
                    </a:prstGeom>
                  </am3d:spPr>
                  <am3d:camera>
                    <am3d:pos x="0" y="0" z="814689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5" d="1000000"/>
                    <am3d:preTrans dx="-33" dy="0" dz="-17999932"/>
                    <am3d:scale>
                      <am3d:sx n="1000000" d="1000000"/>
                      <am3d:sy n="1000000" d="1000000"/>
                      <am3d:sz n="1000000" d="1000000"/>
                    </am3d:scale>
                    <am3d:rot ax="8700000" ay="1800000" az="9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724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-Modell 3">
                <a:extLst>
                  <a:ext uri="{FF2B5EF4-FFF2-40B4-BE49-F238E27FC236}">
                    <a16:creationId xmlns:a16="http://schemas.microsoft.com/office/drawing/2014/main" id="{F7BA318E-4DDC-426B-BC6C-FBA981CA5F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7036" y="60977"/>
                <a:ext cx="6305109" cy="674322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B7B0480B-A286-40CB-8FEE-F9523CAA852E}"/>
              </a:ext>
            </a:extLst>
          </p:cNvPr>
          <p:cNvSpPr txBox="1"/>
          <p:nvPr/>
        </p:nvSpPr>
        <p:spPr>
          <a:xfrm>
            <a:off x="0" y="-11668"/>
            <a:ext cx="199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3867718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146300" y="30423"/>
              <a:ext cx="7934755" cy="682757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934755" cy="6827578"/>
                    </a:xfrm>
                    <a:prstGeom prst="rect">
                      <a:avLst/>
                    </a:prstGeom>
                  </am3d:spPr>
                  <am3d:camera>
                    <am3d:pos x="0" y="0" z="57296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54375" d="1000000"/>
                    <am3d:preTrans dx="50891" dy="-7809384" dz="4728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0260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6300" y="30423"/>
                <a:ext cx="7934755" cy="682757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73C65091-4F12-443E-BD90-758AE5ACC5F0}"/>
              </a:ext>
            </a:extLst>
          </p:cNvPr>
          <p:cNvSpPr txBox="1"/>
          <p:nvPr/>
        </p:nvSpPr>
        <p:spPr>
          <a:xfrm>
            <a:off x="0" y="-1166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4043103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564541"/>
                  </p:ext>
                </p:extLst>
              </p:nvPr>
            </p:nvGraphicFramePr>
            <p:xfrm>
              <a:off x="2536529" y="754499"/>
              <a:ext cx="7118941" cy="534900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118941" cy="5349001"/>
                    </a:xfrm>
                    <a:prstGeom prst="rect">
                      <a:avLst/>
                    </a:prstGeom>
                  </am3d:spPr>
                  <am3d:camera>
                    <am3d:pos x="0" y="0" z="57296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54375" d="1000000"/>
                    <am3d:preTrans dx="50891" dy="-7809384" dz="4728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4112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6529" y="754499"/>
                <a:ext cx="7118941" cy="534900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CF43C4B1-CA0E-4732-8568-8A3BBB76E926}"/>
              </a:ext>
            </a:extLst>
          </p:cNvPr>
          <p:cNvSpPr txBox="1"/>
          <p:nvPr/>
        </p:nvSpPr>
        <p:spPr>
          <a:xfrm>
            <a:off x="0" y="-11668"/>
            <a:ext cx="199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422799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7098215"/>
                  </p:ext>
                </p:extLst>
              </p:nvPr>
            </p:nvGraphicFramePr>
            <p:xfrm>
              <a:off x="2721039" y="825890"/>
              <a:ext cx="6749920" cy="52062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749920" cy="5206219"/>
                    </a:xfrm>
                    <a:prstGeom prst="rect">
                      <a:avLst/>
                    </a:prstGeom>
                  </am3d:spPr>
                  <am3d:camera>
                    <am3d:pos x="0" y="0" z="57296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54375" d="1000000"/>
                    <am3d:preTrans dx="50891" dy="-7809384" dz="472844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411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1039" y="825890"/>
                <a:ext cx="6749920" cy="520621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637CF66D-CB19-43E8-8C27-502EE9061B5D}"/>
              </a:ext>
            </a:extLst>
          </p:cNvPr>
          <p:cNvSpPr txBox="1"/>
          <p:nvPr/>
        </p:nvSpPr>
        <p:spPr>
          <a:xfrm>
            <a:off x="0" y="-1166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Von hinten</a:t>
            </a:r>
          </a:p>
        </p:txBody>
      </p:sp>
    </p:spTree>
    <p:extLst>
      <p:ext uri="{BB962C8B-B14F-4D97-AF65-F5344CB8AC3E}">
        <p14:creationId xmlns:p14="http://schemas.microsoft.com/office/powerpoint/2010/main" val="269238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7972611"/>
                  </p:ext>
                </p:extLst>
              </p:nvPr>
            </p:nvGraphicFramePr>
            <p:xfrm>
              <a:off x="1032532" y="966397"/>
              <a:ext cx="10126934" cy="492520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126934" cy="4925204"/>
                    </a:xfrm>
                    <a:prstGeom prst="rect">
                      <a:avLst/>
                    </a:prstGeom>
                  </am3d:spPr>
                  <am3d:camera>
                    <am3d:pos x="0" y="0" z="57296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54375" d="1000000"/>
                    <am3d:preTrans dx="50891" dy="-7809384" dz="472844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4112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-Modell 4">
                <a:extLst>
                  <a:ext uri="{FF2B5EF4-FFF2-40B4-BE49-F238E27FC236}">
                    <a16:creationId xmlns:a16="http://schemas.microsoft.com/office/drawing/2014/main" id="{B47E0C78-BFE1-49B8-8FF9-B5F329F99D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2532" y="966397"/>
                <a:ext cx="10126934" cy="492520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B4A028A4-4B6C-461B-A68F-61F314CC1BD9}"/>
              </a:ext>
            </a:extLst>
          </p:cNvPr>
          <p:cNvSpPr txBox="1"/>
          <p:nvPr/>
        </p:nvSpPr>
        <p:spPr>
          <a:xfrm>
            <a:off x="0" y="-11668"/>
            <a:ext cx="393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Linke Seite</a:t>
            </a:r>
          </a:p>
        </p:txBody>
      </p:sp>
    </p:spTree>
    <p:extLst>
      <p:ext uri="{BB962C8B-B14F-4D97-AF65-F5344CB8AC3E}">
        <p14:creationId xmlns:p14="http://schemas.microsoft.com/office/powerpoint/2010/main" val="2324872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Breitbild</PresentationFormat>
  <Paragraphs>16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Tiburski</dc:creator>
  <cp:lastModifiedBy>Jens Tiburski</cp:lastModifiedBy>
  <cp:revision>8</cp:revision>
  <dcterms:created xsi:type="dcterms:W3CDTF">2023-03-07T11:40:44Z</dcterms:created>
  <dcterms:modified xsi:type="dcterms:W3CDTF">2023-03-16T07:08:34Z</dcterms:modified>
</cp:coreProperties>
</file>