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glb" ContentType="model/gltf.binary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2D26CE-D356-453D-89C6-D862D9FCD1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F0EEA97-0DB5-4483-876D-7A115CFC7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48CA91-6D49-46DC-9A5D-0F1B66B85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65C4-3E3B-442E-B1B8-64037A84F0AD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824672-C442-4EC1-BC24-A06C2C43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E056BC-8EBB-4541-AE64-FB3E6F2F8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0564-C97E-4D1A-B918-44E576D286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2100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B819C2-0F99-4B93-897C-0825E51AA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573F946-A3E6-4310-9D17-5FFE897AE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11BFA9-A2F2-4C62-AFD2-097BD4C1B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65C4-3E3B-442E-B1B8-64037A84F0AD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6F52FA-CD17-430D-A069-A71BF1D6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BEAE7F-BB88-419F-8DD4-69FC71E68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0564-C97E-4D1A-B918-44E576D286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956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A1CC1D1-A8F4-4335-B778-AE8EFF1BD6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6E6BAAF-AEEE-4B1A-9AF2-433B429FB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9705C7-BDA4-4DA6-B0F5-BC78065CF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65C4-3E3B-442E-B1B8-64037A84F0AD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9240F4-958F-46FA-AD0C-0B998394D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0A469D-163D-47AF-BFDF-6B824BAC0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0564-C97E-4D1A-B918-44E576D286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6564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7C31F-B8F0-453F-B98D-3F801B3CD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773BB2-9DF7-445A-AF7B-B61B79AED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4219B81-E3F3-4BF9-91E8-E9D20A882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65C4-3E3B-442E-B1B8-64037A84F0AD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ADDE7D-F452-4D16-8A35-E60C9309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54CC2B-DAB5-49A7-9AED-5D3A29375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0564-C97E-4D1A-B918-44E576D286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0193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E8A977-8481-474E-B228-E4F8312ED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E5FB5C-3B8B-4DD5-8800-C92FCFC3C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E162E7-6A56-4151-BBE7-E9B772E32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65C4-3E3B-442E-B1B8-64037A84F0AD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3C2637-646D-4C4B-A0AD-FB964AB33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9F9B3D-2A84-43B6-97A0-91B3A33C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0564-C97E-4D1A-B918-44E576D286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51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E69F6C-368F-45EF-82A0-9B8799215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72FE05-E7D5-44AF-BB24-D4384902F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B89C909-8ECE-4010-BE85-CC392F1DA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B3D3066-187B-4BFA-8F1D-50FECF0CB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65C4-3E3B-442E-B1B8-64037A84F0AD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EEBA901-83D7-416F-9986-27471B646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B33AEDD-D510-48F0-AE54-B0E4F265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0564-C97E-4D1A-B918-44E576D286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9805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932BE9-7640-4054-B2FE-ED367C1AA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0F98B3-5628-4DB4-B71C-AB0D863B7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1544D12-F6E0-448E-A06E-FF17E5D5C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39A4B47-AB5E-4277-9B30-6980D4AD0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AAAA736-8098-49DD-B482-E9AC19F68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B1FE78-98A2-4183-BFF7-9DF63E23D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65C4-3E3B-442E-B1B8-64037A84F0AD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272106A-1BA5-4948-B746-1367E7D93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D49D205-70A0-4D4F-A9CA-7857AB13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0564-C97E-4D1A-B918-44E576D286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4572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9CEEB3-C28D-4BA2-8014-95D58AC11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0D51BAF-1A2E-487A-838F-836325352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65C4-3E3B-442E-B1B8-64037A84F0AD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C72042-2612-4B90-927B-14188227E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2597ADF-C4CC-47F6-80E8-408BF9E4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0564-C97E-4D1A-B918-44E576D286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13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1E82FFB-54C2-47ED-AE55-76B271970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65C4-3E3B-442E-B1B8-64037A84F0AD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0B88313-1203-4F26-BB5A-8F060713E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05E0EE-D7F0-48BD-B9A7-5A02ACA36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0564-C97E-4D1A-B918-44E576D286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179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097EC1-B674-45E2-9A89-4100A4082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47F316-B49D-4B20-B2A4-F9C5417A7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57BC44-4AE0-4F27-825E-134E16808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D29019-F99B-482A-BE1C-0F5E5D5E6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65C4-3E3B-442E-B1B8-64037A84F0AD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EDB4911-0004-48F5-A1D6-F06A6A926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7A42318-ED98-4C02-A10A-3F4974094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0564-C97E-4D1A-B918-44E576D286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9611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830711-5CD0-4C71-AD0B-11F623338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B8FC21B-9DC5-4CEB-98EC-23B887A18A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399BFD3-B689-459A-A6B9-9BE398351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2E0997-A494-4AA9-AB70-6A3F880DD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65C4-3E3B-442E-B1B8-64037A84F0AD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3C3CE2-4503-4CFB-A97F-6802BCBE4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265C42B-9743-4451-BFB6-63DF81B46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0564-C97E-4D1A-B918-44E576D286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877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444F464-302E-4623-9249-6F748C677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5C1DCD-697A-4747-8C95-BE6399CD5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7A6DB2-80F5-4E0C-A022-BAE58D0AC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565C4-3E3B-442E-B1B8-64037A84F0AD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F30D75-EA9B-46A2-A794-3EC32F1FBD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F84B08-6CFC-4149-B15E-37EAF35B1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C0564-C97E-4D1A-B918-44E576D286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406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D7DD7FF4-EA15-4F0A-A445-F3E8572454F6}"/>
              </a:ext>
            </a:extLst>
          </p:cNvPr>
          <p:cNvSpPr txBox="1"/>
          <p:nvPr/>
        </p:nvSpPr>
        <p:spPr>
          <a:xfrm>
            <a:off x="189781" y="474453"/>
            <a:ext cx="156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Deutschland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-Modell 6">
                <a:extLst>
                  <a:ext uri="{FF2B5EF4-FFF2-40B4-BE49-F238E27FC236}">
                    <a16:creationId xmlns:a16="http://schemas.microsoft.com/office/drawing/2014/main" id="{1F30D315-7270-4BE2-8820-3410EB155EAB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084420474"/>
                  </p:ext>
                </p:extLst>
              </p:nvPr>
            </p:nvGraphicFramePr>
            <p:xfrm>
              <a:off x="2720182" y="53181"/>
              <a:ext cx="6751618" cy="67516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751618" cy="6751619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1549475"/>
                  </am3d:camera>
                  <am3d:trans>
                    <am3d:meterPerModelUnit n="9999999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380000" ay="300000"/>
                    <am3d:postTrans dx="0" dy="0" dz="0"/>
                  </am3d:trans>
                  <am3d:raster rName="Office3DRenderer" rVer="16.0.8326">
                    <am3d:blip r:embed="rId3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-Modell 6">
                <a:extLst>
                  <a:ext uri="{FF2B5EF4-FFF2-40B4-BE49-F238E27FC236}">
                    <a16:creationId xmlns:a16="http://schemas.microsoft.com/office/drawing/2014/main" id="{1F30D315-7270-4BE2-8820-3410EB155E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20182" y="53181"/>
                <a:ext cx="6751618" cy="675161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Grafik 9">
            <a:extLst>
              <a:ext uri="{FF2B5EF4-FFF2-40B4-BE49-F238E27FC236}">
                <a16:creationId xmlns:a16="http://schemas.microsoft.com/office/drawing/2014/main" id="{F013DF18-E1B8-425A-961A-7A86E7A4E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346000"/>
            <a:ext cx="2520000" cy="1512000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84C3FBF5-5EC5-42E8-9850-066F91F40068}"/>
              </a:ext>
            </a:extLst>
          </p:cNvPr>
          <p:cNvSpPr/>
          <p:nvPr/>
        </p:nvSpPr>
        <p:spPr>
          <a:xfrm>
            <a:off x="5700703" y="2981315"/>
            <a:ext cx="790575" cy="781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E646702-EF59-4347-95E8-241B62D7806D}"/>
              </a:ext>
            </a:extLst>
          </p:cNvPr>
          <p:cNvSpPr/>
          <p:nvPr/>
        </p:nvSpPr>
        <p:spPr>
          <a:xfrm>
            <a:off x="9266199" y="6550223"/>
            <a:ext cx="29258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https://www.welt-flaggen.de/register</a:t>
            </a:r>
          </a:p>
        </p:txBody>
      </p:sp>
    </p:spTree>
    <p:extLst>
      <p:ext uri="{BB962C8B-B14F-4D97-AF65-F5344CB8AC3E}">
        <p14:creationId xmlns:p14="http://schemas.microsoft.com/office/powerpoint/2010/main" val="3352469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D7DD7FF4-EA15-4F0A-A445-F3E8572454F6}"/>
              </a:ext>
            </a:extLst>
          </p:cNvPr>
          <p:cNvSpPr txBox="1"/>
          <p:nvPr/>
        </p:nvSpPr>
        <p:spPr>
          <a:xfrm>
            <a:off x="189781" y="474453"/>
            <a:ext cx="156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Spanien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-Modell 6">
                <a:extLst>
                  <a:ext uri="{FF2B5EF4-FFF2-40B4-BE49-F238E27FC236}">
                    <a16:creationId xmlns:a16="http://schemas.microsoft.com/office/drawing/2014/main" id="{FB97986B-2CAA-47DD-9482-4D47531CF8C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9955144"/>
                  </p:ext>
                </p:extLst>
              </p:nvPr>
            </p:nvGraphicFramePr>
            <p:xfrm>
              <a:off x="2735356" y="68355"/>
              <a:ext cx="6721245" cy="672124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721245" cy="6721246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99999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981124" ay="1715126" az="58383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21858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-Modell 6">
                <a:extLst>
                  <a:ext uri="{FF2B5EF4-FFF2-40B4-BE49-F238E27FC236}">
                    <a16:creationId xmlns:a16="http://schemas.microsoft.com/office/drawing/2014/main" id="{FB97986B-2CAA-47DD-9482-4D47531CF8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35356" y="68355"/>
                <a:ext cx="6721245" cy="6721246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Grafik 2">
            <a:extLst>
              <a:ext uri="{FF2B5EF4-FFF2-40B4-BE49-F238E27FC236}">
                <a16:creationId xmlns:a16="http://schemas.microsoft.com/office/drawing/2014/main" id="{4FCA9815-83FB-49CD-8F73-9A94634D0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178000"/>
            <a:ext cx="2520000" cy="16800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6DCBB5F4-C4A6-4E99-A53B-61467362AE06}"/>
              </a:ext>
            </a:extLst>
          </p:cNvPr>
          <p:cNvSpPr/>
          <p:nvPr/>
        </p:nvSpPr>
        <p:spPr>
          <a:xfrm>
            <a:off x="6443653" y="3038453"/>
            <a:ext cx="790575" cy="781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DF06B26-B74A-44CF-ADF6-7A1B38FF96C5}"/>
              </a:ext>
            </a:extLst>
          </p:cNvPr>
          <p:cNvSpPr/>
          <p:nvPr/>
        </p:nvSpPr>
        <p:spPr>
          <a:xfrm>
            <a:off x="9266199" y="6550223"/>
            <a:ext cx="29258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https://www.welt-flaggen.de/register</a:t>
            </a:r>
          </a:p>
        </p:txBody>
      </p:sp>
    </p:spTree>
    <p:extLst>
      <p:ext uri="{BB962C8B-B14F-4D97-AF65-F5344CB8AC3E}">
        <p14:creationId xmlns:p14="http://schemas.microsoft.com/office/powerpoint/2010/main" val="15165550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D7DD7FF4-EA15-4F0A-A445-F3E8572454F6}"/>
              </a:ext>
            </a:extLst>
          </p:cNvPr>
          <p:cNvSpPr txBox="1"/>
          <p:nvPr/>
        </p:nvSpPr>
        <p:spPr>
          <a:xfrm>
            <a:off x="189781" y="474453"/>
            <a:ext cx="156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Argentinien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-Modell 6">
                <a:extLst>
                  <a:ext uri="{FF2B5EF4-FFF2-40B4-BE49-F238E27FC236}">
                    <a16:creationId xmlns:a16="http://schemas.microsoft.com/office/drawing/2014/main" id="{57ABF137-8C61-4F3D-8F4B-92F7FA81A12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99302439"/>
                  </p:ext>
                </p:extLst>
              </p:nvPr>
            </p:nvGraphicFramePr>
            <p:xfrm>
              <a:off x="2739228" y="72227"/>
              <a:ext cx="6713529" cy="671353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713529" cy="671353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99999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39226" ay="2709262" az="-455044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21986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-Modell 6">
                <a:extLst>
                  <a:ext uri="{FF2B5EF4-FFF2-40B4-BE49-F238E27FC236}">
                    <a16:creationId xmlns:a16="http://schemas.microsoft.com/office/drawing/2014/main" id="{57ABF137-8C61-4F3D-8F4B-92F7FA81A1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39228" y="72227"/>
                <a:ext cx="6713529" cy="671353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Grafik 2">
            <a:extLst>
              <a:ext uri="{FF2B5EF4-FFF2-40B4-BE49-F238E27FC236}">
                <a16:creationId xmlns:a16="http://schemas.microsoft.com/office/drawing/2014/main" id="{C4987BCA-407C-4834-9D2E-561114AE0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283000"/>
            <a:ext cx="2520000" cy="15750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B4B3D3A7-2D34-4D22-B7B7-C0E0BB29ECA1}"/>
              </a:ext>
            </a:extLst>
          </p:cNvPr>
          <p:cNvSpPr/>
          <p:nvPr/>
        </p:nvSpPr>
        <p:spPr>
          <a:xfrm>
            <a:off x="5107778" y="2471734"/>
            <a:ext cx="1976428" cy="19145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8E50B75-31BC-44BA-AC7F-8B97B59A791F}"/>
              </a:ext>
            </a:extLst>
          </p:cNvPr>
          <p:cNvSpPr/>
          <p:nvPr/>
        </p:nvSpPr>
        <p:spPr>
          <a:xfrm>
            <a:off x="9266199" y="6550223"/>
            <a:ext cx="29258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https://www.welt-flaggen.de/register</a:t>
            </a:r>
          </a:p>
        </p:txBody>
      </p:sp>
    </p:spTree>
    <p:extLst>
      <p:ext uri="{BB962C8B-B14F-4D97-AF65-F5344CB8AC3E}">
        <p14:creationId xmlns:p14="http://schemas.microsoft.com/office/powerpoint/2010/main" val="23967008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D7DD7FF4-EA15-4F0A-A445-F3E8572454F6}"/>
              </a:ext>
            </a:extLst>
          </p:cNvPr>
          <p:cNvSpPr txBox="1"/>
          <p:nvPr/>
        </p:nvSpPr>
        <p:spPr>
          <a:xfrm>
            <a:off x="189781" y="474453"/>
            <a:ext cx="156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USA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-Modell 6">
                <a:extLst>
                  <a:ext uri="{FF2B5EF4-FFF2-40B4-BE49-F238E27FC236}">
                    <a16:creationId xmlns:a16="http://schemas.microsoft.com/office/drawing/2014/main" id="{57ABF137-8C61-4F3D-8F4B-92F7FA81A12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77605838"/>
                  </p:ext>
                </p:extLst>
              </p:nvPr>
            </p:nvGraphicFramePr>
            <p:xfrm>
              <a:off x="2739219" y="81741"/>
              <a:ext cx="6713519" cy="669447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713519" cy="6694474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99999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8721947" ay="3522131" az="785760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21986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-Modell 6">
                <a:extLst>
                  <a:ext uri="{FF2B5EF4-FFF2-40B4-BE49-F238E27FC236}">
                    <a16:creationId xmlns:a16="http://schemas.microsoft.com/office/drawing/2014/main" id="{57ABF137-8C61-4F3D-8F4B-92F7FA81A1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39219" y="81741"/>
                <a:ext cx="6713519" cy="6694474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Grafik 2">
            <a:extLst>
              <a:ext uri="{FF2B5EF4-FFF2-40B4-BE49-F238E27FC236}">
                <a16:creationId xmlns:a16="http://schemas.microsoft.com/office/drawing/2014/main" id="{C4987BCA-407C-4834-9D2E-561114AE0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531685"/>
            <a:ext cx="2520000" cy="1326315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B4B3D3A7-2D34-4D22-B7B7-C0E0BB29ECA1}"/>
              </a:ext>
            </a:extLst>
          </p:cNvPr>
          <p:cNvSpPr/>
          <p:nvPr/>
        </p:nvSpPr>
        <p:spPr>
          <a:xfrm>
            <a:off x="4202903" y="2100259"/>
            <a:ext cx="3693322" cy="26050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8E50B75-31BC-44BA-AC7F-8B97B59A791F}"/>
              </a:ext>
            </a:extLst>
          </p:cNvPr>
          <p:cNvSpPr/>
          <p:nvPr/>
        </p:nvSpPr>
        <p:spPr>
          <a:xfrm>
            <a:off x="9266199" y="6550223"/>
            <a:ext cx="29258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https://www.welt-flaggen.de/register</a:t>
            </a:r>
          </a:p>
        </p:txBody>
      </p:sp>
    </p:spTree>
    <p:extLst>
      <p:ext uri="{BB962C8B-B14F-4D97-AF65-F5344CB8AC3E}">
        <p14:creationId xmlns:p14="http://schemas.microsoft.com/office/powerpoint/2010/main" val="3454242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D7DD7FF4-EA15-4F0A-A445-F3E8572454F6}"/>
              </a:ext>
            </a:extLst>
          </p:cNvPr>
          <p:cNvSpPr txBox="1"/>
          <p:nvPr/>
        </p:nvSpPr>
        <p:spPr>
          <a:xfrm>
            <a:off x="189781" y="474453"/>
            <a:ext cx="1561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Ukraine</a:t>
            </a:r>
          </a:p>
          <a:p>
            <a:endParaRPr lang="de-DE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-Modell 6">
                <a:extLst>
                  <a:ext uri="{FF2B5EF4-FFF2-40B4-BE49-F238E27FC236}">
                    <a16:creationId xmlns:a16="http://schemas.microsoft.com/office/drawing/2014/main" id="{57ABF137-8C61-4F3D-8F4B-92F7FA81A12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1702560"/>
                  </p:ext>
                </p:extLst>
              </p:nvPr>
            </p:nvGraphicFramePr>
            <p:xfrm>
              <a:off x="2748739" y="62693"/>
              <a:ext cx="6694467" cy="673255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694467" cy="6732558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99999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220658" ay="-1072215" az="-55074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21985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-Modell 6">
                <a:extLst>
                  <a:ext uri="{FF2B5EF4-FFF2-40B4-BE49-F238E27FC236}">
                    <a16:creationId xmlns:a16="http://schemas.microsoft.com/office/drawing/2014/main" id="{57ABF137-8C61-4F3D-8F4B-92F7FA81A1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8739" y="62693"/>
                <a:ext cx="6694467" cy="6732558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Grafik 2">
            <a:extLst>
              <a:ext uri="{FF2B5EF4-FFF2-40B4-BE49-F238E27FC236}">
                <a16:creationId xmlns:a16="http://schemas.microsoft.com/office/drawing/2014/main" id="{C4987BCA-407C-4834-9D2E-561114AE0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178000"/>
            <a:ext cx="2520000" cy="16800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B4B3D3A7-2D34-4D22-B7B7-C0E0BB29ECA1}"/>
              </a:ext>
            </a:extLst>
          </p:cNvPr>
          <p:cNvSpPr/>
          <p:nvPr/>
        </p:nvSpPr>
        <p:spPr>
          <a:xfrm>
            <a:off x="5095875" y="2905125"/>
            <a:ext cx="1181100" cy="733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8E50B75-31BC-44BA-AC7F-8B97B59A791F}"/>
              </a:ext>
            </a:extLst>
          </p:cNvPr>
          <p:cNvSpPr/>
          <p:nvPr/>
        </p:nvSpPr>
        <p:spPr>
          <a:xfrm>
            <a:off x="9266199" y="6550223"/>
            <a:ext cx="29258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https://www.welt-flaggen.de/register</a:t>
            </a:r>
          </a:p>
        </p:txBody>
      </p:sp>
    </p:spTree>
    <p:extLst>
      <p:ext uri="{BB962C8B-B14F-4D97-AF65-F5344CB8AC3E}">
        <p14:creationId xmlns:p14="http://schemas.microsoft.com/office/powerpoint/2010/main" val="14807522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</Words>
  <Application>Microsoft Office PowerPoint</Application>
  <PresentationFormat>Breitbild</PresentationFormat>
  <Paragraphs>10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Jens Tiburski</dc:creator>
  <cp:lastModifiedBy>Jens Tiburski</cp:lastModifiedBy>
  <cp:revision>5</cp:revision>
  <dcterms:created xsi:type="dcterms:W3CDTF">2023-03-07T13:02:09Z</dcterms:created>
  <dcterms:modified xsi:type="dcterms:W3CDTF">2023-03-07T13:35:23Z</dcterms:modified>
</cp:coreProperties>
</file>